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slides/slide308.xml" ContentType="application/vnd.openxmlformats-officedocument.presentationml.slide+xml"/>
  <Override PartName="/ppt/slides/slide319.xml" ContentType="application/vnd.openxmlformats-officedocument.presentationml.slide+xml"/>
  <Override PartName="/ppt/slides/slide355.xml" ContentType="application/vnd.openxmlformats-officedocument.presentationml.slide+xml"/>
  <Override PartName="/ppt/slides/slide366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344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33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32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00.xml" ContentType="application/vnd.openxmlformats-officedocument.presentationml.slide+xml"/>
  <Override PartName="/ppt/slides/slide31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slides/slide349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327.xml" ContentType="application/vnd.openxmlformats-officedocument.presentationml.slide+xml"/>
  <Override PartName="/ppt/slides/slide338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316.xml" ContentType="application/vnd.openxmlformats-officedocument.presentationml.slide+xml"/>
  <Override PartName="/ppt/slides/slide36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305.xml" ContentType="application/vnd.openxmlformats-officedocument.presentationml.slide+xml"/>
  <Override PartName="/ppt/slides/slide352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slides/slide330.xml" ContentType="application/vnd.openxmlformats-officedocument.presentationml.slide+xml"/>
  <Override PartName="/ppt/slides/slide341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57.xml" ContentType="application/vnd.openxmlformats-officedocument.presentationml.slide+xml"/>
  <Override PartName="/ppt/slides/slide368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346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335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slides/slide32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s/slide313.xml" ContentType="application/vnd.openxmlformats-officedocument.presentationml.slide+xml"/>
  <Override PartName="/ppt/slides/slide36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s/slide32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s/slide318.xml" ContentType="application/vnd.openxmlformats-officedocument.presentationml.slide+xml"/>
  <Override PartName="/ppt/slides/slide365.xml" ContentType="application/vnd.openxmlformats-officedocument.presentationml.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slides/slide354.xml" ContentType="application/vnd.openxmlformats-officedocument.presentationml.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slides/slide332.xml" ContentType="application/vnd.openxmlformats-officedocument.presentationml.slide+xml"/>
  <Override PartName="/ppt/slides/slide343.xml" ContentType="application/vnd.openxmlformats-officedocument.presentationml.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32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31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348.xml" ContentType="application/vnd.openxmlformats-officedocument.presentationml.slide+xml"/>
  <Override PartName="/ppt/slides/slide359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337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32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315.xml" ContentType="application/vnd.openxmlformats-officedocument.presentationml.slide+xml"/>
  <Override PartName="/ppt/slides/slide351.xml" ContentType="application/vnd.openxmlformats-officedocument.presentationml.slide+xml"/>
  <Override PartName="/ppt/slides/slide362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slides/slide34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367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309.xml" ContentType="application/vnd.openxmlformats-officedocument.presentationml.slide+xml"/>
  <Override PartName="/ppt/slides/slide356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345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323.xml" ContentType="application/vnd.openxmlformats-officedocument.presentationml.slide+xml"/>
  <Override PartName="/ppt/slides/slide334.xml" ContentType="application/vnd.openxmlformats-officedocument.presentationml.slide+xml"/>
  <Override PartName="/ppt/slides/slide370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31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339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s/slide32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17.xml" ContentType="application/vnd.openxmlformats-officedocument.presentationml.slide+xml"/>
  <Override PartName="/ppt/slides/slide353.xml" ContentType="application/vnd.openxmlformats-officedocument.presentationml.slide+xml"/>
  <Override PartName="/ppt/slides/slide364.xml" ContentType="application/vnd.openxmlformats-officedocument.presentationml.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342.xml" ContentType="application/vnd.openxmlformats-officedocument.presentationml.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331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2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Override PartName="/ppt/slides/slide369.xml" ContentType="application/vnd.openxmlformats-officedocument.presentationml.slide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s/slide358.xml" ContentType="application/vnd.openxmlformats-officedocument.presentationml.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347.xml" ContentType="application/vnd.openxmlformats-officedocument.presentationml.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slides/slide325.xml" ContentType="application/vnd.openxmlformats-officedocument.presentationml.slide+xml"/>
  <Override PartName="/ppt/slides/slide336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314.xml" ContentType="application/vnd.openxmlformats-officedocument.presentationml.slide+xml"/>
  <Override PartName="/ppt/slides/slide361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350.xml" ContentType="application/vnd.openxmlformats-officedocument.presentationml.slide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  <p:sldId id="567" r:id="rId313"/>
    <p:sldId id="568" r:id="rId314"/>
    <p:sldId id="569" r:id="rId315"/>
    <p:sldId id="570" r:id="rId316"/>
    <p:sldId id="571" r:id="rId317"/>
    <p:sldId id="572" r:id="rId318"/>
    <p:sldId id="573" r:id="rId319"/>
    <p:sldId id="574" r:id="rId320"/>
    <p:sldId id="575" r:id="rId321"/>
    <p:sldId id="576" r:id="rId322"/>
    <p:sldId id="577" r:id="rId323"/>
    <p:sldId id="578" r:id="rId324"/>
    <p:sldId id="579" r:id="rId325"/>
    <p:sldId id="580" r:id="rId326"/>
    <p:sldId id="581" r:id="rId327"/>
    <p:sldId id="582" r:id="rId328"/>
    <p:sldId id="583" r:id="rId329"/>
    <p:sldId id="584" r:id="rId330"/>
    <p:sldId id="585" r:id="rId331"/>
    <p:sldId id="586" r:id="rId332"/>
    <p:sldId id="587" r:id="rId333"/>
    <p:sldId id="588" r:id="rId334"/>
    <p:sldId id="589" r:id="rId335"/>
    <p:sldId id="590" r:id="rId336"/>
    <p:sldId id="591" r:id="rId337"/>
    <p:sldId id="592" r:id="rId338"/>
    <p:sldId id="593" r:id="rId339"/>
    <p:sldId id="594" r:id="rId340"/>
    <p:sldId id="595" r:id="rId341"/>
    <p:sldId id="596" r:id="rId342"/>
    <p:sldId id="597" r:id="rId343"/>
    <p:sldId id="598" r:id="rId344"/>
    <p:sldId id="599" r:id="rId345"/>
    <p:sldId id="600" r:id="rId346"/>
    <p:sldId id="601" r:id="rId347"/>
    <p:sldId id="602" r:id="rId348"/>
    <p:sldId id="603" r:id="rId349"/>
    <p:sldId id="604" r:id="rId350"/>
    <p:sldId id="605" r:id="rId351"/>
    <p:sldId id="606" r:id="rId352"/>
    <p:sldId id="607" r:id="rId353"/>
    <p:sldId id="608" r:id="rId354"/>
    <p:sldId id="609" r:id="rId355"/>
    <p:sldId id="610" r:id="rId356"/>
    <p:sldId id="611" r:id="rId357"/>
    <p:sldId id="612" r:id="rId358"/>
    <p:sldId id="613" r:id="rId359"/>
    <p:sldId id="614" r:id="rId360"/>
    <p:sldId id="615" r:id="rId361"/>
    <p:sldId id="616" r:id="rId362"/>
    <p:sldId id="617" r:id="rId363"/>
    <p:sldId id="618" r:id="rId364"/>
    <p:sldId id="619" r:id="rId365"/>
    <p:sldId id="620" r:id="rId366"/>
    <p:sldId id="621" r:id="rId367"/>
    <p:sldId id="622" r:id="rId368"/>
    <p:sldId id="623" r:id="rId369"/>
    <p:sldId id="624" r:id="rId370"/>
    <p:sldId id="625" r:id="rId37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45" Type="http://schemas.openxmlformats.org/officeDocument/2006/relationships/slide" Target="slides/slide344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slide" Target="slides/slide355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slide" Target="slides/slide366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notesMaster" Target="notesMasters/notesMaster1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viewProps" Target="viewProps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theme" Target="theme/theme1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D1C3E-3BCF-4ED4-AB4E-555092EE99B1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61CF5-218A-4AA2-A27B-E9FD959C7B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61CF5-218A-4AA2-A27B-E9FD959C7B0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B48D503-D38E-4440-B2AE-69801A5561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B48D503-D38E-4440-B2AE-69801A5561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B48D503-D38E-4440-B2AE-69801A5561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 dirty="0" smtClean="0"/>
              <a:t>www.freedomforallseasons1.org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B48D503-D38E-4440-B2AE-69801A5561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e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e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e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jpe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e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e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e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hyperlink" Target="https://emmanueljohn.com/" TargetMode="External"/><Relationship Id="rId2" Type="http://schemas.openxmlformats.org/officeDocument/2006/relationships/hyperlink" Target="https://www.psychologytoday.com/us/therapists/emmanuel-s-john-johnson-city-tn/17779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8.jpeg"/><Relationship Id="rId5" Type="http://schemas.openxmlformats.org/officeDocument/2006/relationships/hyperlink" Target="https://www.abebooks.com/servlet/SearchResults?kn=PACIFICATION%20OF%20HUMANITY&amp;sts=t&amp;cm_sp=SearchF-_-topnav-_-Results&amp;ds=20" TargetMode="External"/><Relationship Id="rId4" Type="http://schemas.openxmlformats.org/officeDocument/2006/relationships/hyperlink" Target="https://www.disorders.org/therapist/mr-emmanuel-s-john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19200"/>
            <a:ext cx="8458200" cy="1222375"/>
          </a:xfrm>
        </p:spPr>
        <p:txBody>
          <a:bodyPr>
            <a:normAutofit/>
          </a:bodyPr>
          <a:lstStyle/>
          <a:p>
            <a:r>
              <a:rPr lang="en-US" dirty="0" smtClean="0"/>
              <a:t>EMMANUEL S. JOHN CAPTIONS – THE PACIFICATION OF HUMANITY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352800"/>
            <a:ext cx="7239000" cy="1752600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Note: </a:t>
            </a:r>
            <a:r>
              <a:rPr lang="en-US" sz="1600" dirty="0" smtClean="0"/>
              <a:t>This is an album of profound illustrated captions which I had the good fortune of stumbling upon, gathering up through a month of effort and receiving the authors, Emmanuel S. John’s permission to use and share without alteration. Most of the images are created by Emmanuel S. John.</a:t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sz="1400" dirty="0" smtClean="0"/>
              <a:t>Jack Venrick </a:t>
            </a:r>
            <a:r>
              <a:rPr lang="en-US" sz="1400" dirty="0" smtClean="0"/>
              <a:t> </a:t>
            </a: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324600"/>
            <a:ext cx="2514600" cy="288925"/>
          </a:xfrm>
        </p:spPr>
        <p:txBody>
          <a:bodyPr/>
          <a:lstStyle/>
          <a:p>
            <a:pPr algn="ctr"/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91400" y="6324600"/>
            <a:ext cx="1520952" cy="246888"/>
          </a:xfrm>
        </p:spPr>
        <p:txBody>
          <a:bodyPr/>
          <a:lstStyle/>
          <a:p>
            <a:r>
              <a:rPr lang="en-US" dirty="0" smtClean="0"/>
              <a:t> Page </a:t>
            </a:r>
            <a:fld id="{1B48D503-D38E-4440-B2AE-69801A5561CD}" type="slidenum">
              <a:rPr lang="en-US" smtClean="0"/>
              <a:pPr/>
              <a:t>1</a:t>
            </a:fld>
            <a:r>
              <a:rPr lang="en-US" dirty="0" smtClean="0"/>
              <a:t> of 370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" y="6324600"/>
            <a:ext cx="3352800" cy="288925"/>
          </a:xfrm>
        </p:spPr>
        <p:txBody>
          <a:bodyPr/>
          <a:lstStyle/>
          <a:p>
            <a:pPr algn="l"/>
            <a:r>
              <a:rPr lang="en-US" dirty="0" smtClean="0"/>
              <a:t>www.freedomforallseasons.org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 IS ASSIMILA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54275" y="0"/>
            <a:ext cx="4235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PPINES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31950" y="0"/>
            <a:ext cx="58785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TE GROUP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87475" y="0"/>
            <a:ext cx="63674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ling ways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31888" y="0"/>
            <a:ext cx="68786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L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rt and Brai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y politicians!!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LYWEIR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6088"/>
            <a:ext cx="9144000" cy="59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nesty and Greed The Pacification of Humanit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0500"/>
            <a:ext cx="9144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w brilliant was she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31888" y="0"/>
            <a:ext cx="6880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W MUCH IT SUCKE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46125"/>
            <a:ext cx="9144000" cy="536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N MEDI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07988" y="0"/>
            <a:ext cx="83280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w to get things straight in your head! The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3525"/>
            <a:ext cx="9144000" cy="63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3525"/>
            <a:ext cx="9144000" cy="63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0325" y="0"/>
            <a:ext cx="9023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38313" y="0"/>
            <a:ext cx="5665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8038" y="0"/>
            <a:ext cx="4987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(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44725" y="0"/>
            <a:ext cx="46529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(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65338" y="0"/>
            <a:ext cx="50117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d all the sheep say_. ... ... .... thepacificationofhumanit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(1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65338" y="0"/>
            <a:ext cx="50117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76488" y="0"/>
            <a:ext cx="43894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62213" y="0"/>
            <a:ext cx="421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(1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0500"/>
            <a:ext cx="9144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 rights, Politics and Societ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3575" y="0"/>
            <a:ext cx="5275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ITY NEED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0038"/>
            <a:ext cx="9144000" cy="6256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ity, Society, Politics, Government, Political…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9063"/>
            <a:ext cx="9144000" cy="66182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ity, Society, Politics, Government, Political…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2238" y="0"/>
            <a:ext cx="8899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ity, Society, Politics, Government, Political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894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MANS VS SPIRITUA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6875"/>
            <a:ext cx="9144000" cy="6062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e they escapable Read the Book!!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79488" y="0"/>
            <a:ext cx="71850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 don't need politicians and rich little pricks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2875"/>
            <a:ext cx="9144000" cy="6570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 PROMISE YOU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7675"/>
            <a:ext cx="9144000" cy="5961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’m pretty sure that is what is meant by “ANTI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 POLITIC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EO BELIEF SYSTEM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EOLOGICAL BELIEF GUANTANAM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15950"/>
            <a:ext cx="9144000" cy="56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EOLOGU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4988"/>
            <a:ext cx="9144000" cy="57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EOLOGY DIVID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EOLOGY IS A HOUSE OF CARD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4988"/>
            <a:ext cx="9144000" cy="57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eology is not reality!!!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similation The Pacification of Humanit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f this topic concerns you read the first book written on the subject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70050" y="0"/>
            <a:ext cx="58023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F U ARE INTOLERANT OF U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6088"/>
            <a:ext cx="9144000" cy="59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f you spend your life being the victim you will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142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legal Alien Political correctness gone bad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migration Vs Xenophobic The Pacification of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octrination via education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IGH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TUTIONAL APPROACH TO LI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9875"/>
            <a:ext cx="9144000" cy="6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147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ULTING MEDI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LLIGENCE IS NOT ACCIDENTA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69900"/>
            <a:ext cx="9144000" cy="59166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D NEWS GOOD NEW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36588" y="0"/>
            <a:ext cx="7870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NMENT CAMPS FOR LEFT MEDI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90588"/>
            <a:ext cx="9144000" cy="5075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UITIVE THOUGHT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35038"/>
            <a:ext cx="9144000" cy="4986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 SERVES NO O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2638" y="0"/>
            <a:ext cx="50371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 NOT HAR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 NOT THE LO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8950"/>
            <a:ext cx="9144000" cy="58785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154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's so 2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155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e the Faux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14500" y="0"/>
            <a:ext cx="5715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156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DGES UNELECTE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52613" y="0"/>
            <a:ext cx="54371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157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st keep letting tech power grow more out of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0525" y="0"/>
            <a:ext cx="836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158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EP MOUTH SHU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1838" y="0"/>
            <a:ext cx="5140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159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D VIB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noW Fea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160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NOWING IN CHARG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2925"/>
            <a:ext cx="9144000" cy="57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161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ws The Pacification of Humanit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162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YING THE TRACK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163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RN HOW TO LOV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54150" y="0"/>
            <a:ext cx="62341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164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rn more at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96938" y="0"/>
            <a:ext cx="73485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165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rn mor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3525"/>
            <a:ext cx="9144000" cy="63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166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rn someth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25438"/>
            <a:ext cx="9144000" cy="62055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167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rn the trut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2725"/>
            <a:ext cx="9144000" cy="643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168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FTIST SOCIALIST TREACHER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4675"/>
            <a:ext cx="9144000" cy="5707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169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 strong not weak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mmingmanufacturing _gov (Dismantling instructions can be found @ thepacificationofhumanit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25725" y="0"/>
            <a:ext cx="3892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170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t them grow up, enabling is form of abus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5438" y="0"/>
            <a:ext cx="84915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171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t's Go Brandon!!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172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ars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173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ERAL HYPOCRIS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4213"/>
            <a:ext cx="9144000" cy="548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174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ERAL LOGI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175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ERAL LUNAC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176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ERAT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00038"/>
            <a:ext cx="9144000" cy="62563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177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TARD LOGI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39775"/>
            <a:ext cx="9144000" cy="5378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178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ES TO THEIR SEL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4675"/>
            <a:ext cx="9144000" cy="5707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179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 wel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8038" y="0"/>
            <a:ext cx="4987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180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ES PLENTY FAI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181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KE AMERICA PA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182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URE HITS THE FA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7838"/>
            <a:ext cx="9144000" cy="5900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183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y of the people that voted for impeachment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184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SS MURDER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03238"/>
            <a:ext cx="9144000" cy="58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185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IA FOOL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71625" y="0"/>
            <a:ext cx="6000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186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IA LAPDO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187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IA REPAIR K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31950" y="0"/>
            <a:ext cx="58785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188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TA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189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UTY OF TRUT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38200"/>
            <a:ext cx="91440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SSAGE TO THE CHEATER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8950"/>
            <a:ext cx="9144000" cy="58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190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RN MARXIS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174750"/>
            <a:ext cx="9144000" cy="4506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191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EY IS POW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6088"/>
            <a:ext cx="9144000" cy="59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192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e is the problem until the effectiveness wears off, then it becomes harder,,,, drugs_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04813" y="0"/>
            <a:ext cx="83343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193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ON VS GENIU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81000" y="0"/>
            <a:ext cx="838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194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TIONAL COMPETITIGENES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401763"/>
            <a:ext cx="9144000" cy="4052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195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tivation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196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ve on!!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89163" y="0"/>
            <a:ext cx="476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197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e chang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31950" y="0"/>
            <a:ext cx="58785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198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GATIVIT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47650"/>
            <a:ext cx="9144000" cy="63611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199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UNCTIONAL FAMIL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63700" y="0"/>
            <a:ext cx="58150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den politic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FORMATION IS DE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2925"/>
            <a:ext cx="9144000" cy="57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 BULLY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3538" y="0"/>
            <a:ext cx="8416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201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 ALL CULTS ARE RELIGIOU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96988"/>
            <a:ext cx="9144000" cy="426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 BEING TOL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6088"/>
            <a:ext cx="9144000" cy="59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 LEGA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17563" y="0"/>
            <a:ext cx="75088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 MY CIRCU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67000" y="0"/>
            <a:ext cx="3810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 NEW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6088"/>
            <a:ext cx="9144000" cy="59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 sorry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!!!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IALISM COMMUNIS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 CITIES BIG PROBLEM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e life is hard enoug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6038"/>
            <a:ext cx="9144000" cy="676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E LOST VOTE IS TOO MAN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39763"/>
            <a:ext cx="9144000" cy="5576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LY FOOL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96950"/>
            <a:ext cx="9144000" cy="48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 minds see everything as possibl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6525"/>
            <a:ext cx="9144000" cy="65833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PRESS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01813" y="0"/>
            <a:ext cx="5538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CIFICATION OF HUMANITY COV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30463" y="0"/>
            <a:ext cx="42814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cifistic Political correctness gone bad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TRIOTIS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Y ATTEN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78013" y="0"/>
            <a:ext cx="5387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ACEFUL REVOLUTION IMPOSSIBL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3525"/>
            <a:ext cx="9144000" cy="63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 CITY LIBERAL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71625" y="0"/>
            <a:ext cx="6000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ONAL INVENTORI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38288" y="0"/>
            <a:ext cx="60674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 is also optiona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3575" y="0"/>
            <a:ext cx="5275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77825" y="0"/>
            <a:ext cx="8388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YING GO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al correctness gone bad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78013" y="0"/>
            <a:ext cx="5387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al Correctness The Pacification of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0500"/>
            <a:ext cx="9144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al Correctness, Ideology, Indoctrination…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al Correctness, Ideology, Indoctrination…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al Correctness, Ideology, Indoctrination…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3575" y="0"/>
            <a:ext cx="5275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al Correctness, Ideology, Indoctrination…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43150" y="0"/>
            <a:ext cx="4457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D ISNT EVERYTH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6088"/>
            <a:ext cx="9144000" cy="59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al Correctness, Ideology, Indoctrination…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89163" y="0"/>
            <a:ext cx="476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al Correctness, Ideology, Indoctrination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AL SLEIGHT OF HAN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Political Correctness, Ideology…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4950" y="0"/>
            <a:ext cx="8674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Political Correctness, Ideology…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234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Political Correctness, Ideology…(4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77838" y="0"/>
            <a:ext cx="81867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Political Correctness, Ideology…(5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73125" y="0"/>
            <a:ext cx="7396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Political Correctness, Ideology…(6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Political Correctness, Ideology…(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Political Correctness, Ideology…(8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YCOTT BAD STAT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Political Correctness, Ideology…(9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Political Correctness, Ideology…(1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89163" y="0"/>
            <a:ext cx="476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Political Correctness, Ideology…(1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78088" y="0"/>
            <a:ext cx="4187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242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Political Correctness, Ideology…(1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78088" y="0"/>
            <a:ext cx="4187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Political Correctness, Ideolog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78088" y="0"/>
            <a:ext cx="4187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society, freedom of speech and political…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89188" y="0"/>
            <a:ext cx="4364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society, freedom of speech and political…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25725" y="0"/>
            <a:ext cx="3892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itics, society, freedom of speech and political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247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LESS TO PREVENT INJUSTI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filing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IN WASH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3575" y="0"/>
            <a:ext cx="5275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gressiveness The Pacification of Humanit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GRESSIVIS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of that second graders are smarter than progressiv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63688" y="0"/>
            <a:ext cx="6016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pagand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3350" y="0"/>
            <a:ext cx="8875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 EVERYTH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254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GE AGAINST THE TEC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255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 IT NOW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22288" y="0"/>
            <a:ext cx="80994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256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 MOR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257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d the first chapter for free now at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258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L ANXIETY DISORDER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63650"/>
            <a:ext cx="9144000" cy="43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259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lli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59025" y="0"/>
            <a:ext cx="4424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l clarity doesn't have an agenda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260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L JOURNALIS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77875"/>
            <a:ext cx="9144000" cy="53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261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l Lov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3525"/>
            <a:ext cx="9144000" cy="63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262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al Racis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263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peat again one more tim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4800" y="0"/>
            <a:ext cx="8534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264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PUBLIC VS ELECTORAL SYSTE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" y="0"/>
            <a:ext cx="8686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265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VISIONIST HISTOR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4988"/>
            <a:ext cx="9144000" cy="57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266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VOLUTIONIZE EMPLOYEE RETEN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2925"/>
            <a:ext cx="9144000" cy="57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267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GHT TO CARR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57238"/>
            <a:ext cx="9144000" cy="53419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268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N THE WORL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269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LLY EQUALS LESS TRU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17563"/>
            <a:ext cx="9144000" cy="52212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NNING THE STREET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270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271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URITY LEAK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272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ECTIVE INFO G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14563" y="0"/>
            <a:ext cx="47148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273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 fulfilling prophecies happen; don't make them happen to you_ addictioninthefamil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6375"/>
            <a:ext cx="9144000" cy="64436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274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 INDULGEN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06438" y="0"/>
            <a:ext cx="77311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275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 INFLICTE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276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less acts can sometimes be hard to fin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76400" y="0"/>
            <a:ext cx="5791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277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ARA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96938" y="0"/>
            <a:ext cx="73485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278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tting the bar, compar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279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t for the Grace_... emmanueljoh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ttle for les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280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EP SKIN LOGI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4988"/>
            <a:ext cx="9144000" cy="57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281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eple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282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hhh,,,, NO!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59025" y="0"/>
            <a:ext cx="4424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283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ple!!! emmanueljohn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3025" y="0"/>
            <a:ext cx="8996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284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 Justice The Pacification of Humanit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1138"/>
            <a:ext cx="9144000" cy="64341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285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VING MORE CRISI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286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mething to think about_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1913"/>
            <a:ext cx="9144000" cy="6732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287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methings are more costly than we thin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288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rit Matters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2575" y="0"/>
            <a:ext cx="8577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289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 YOU HANDLE TRUT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VERS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4988"/>
            <a:ext cx="9144000" cy="57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290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reme Court_ legislating from the bench is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291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EEPING UNDER THE RU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8913" y="0"/>
            <a:ext cx="8766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292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ke a GANDA!! Propagand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89163" y="0"/>
            <a:ext cx="476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293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m limits The Pacification of Humanit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294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RORIST ECHO CHAMB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28625"/>
            <a:ext cx="9144000" cy="59991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295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ELEC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50863"/>
            <a:ext cx="9144000" cy="575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296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Establishment The Pacification of Humanit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297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GREAT MELTING PO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4675"/>
            <a:ext cx="9144000" cy="5707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298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group of people that once held power in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0500"/>
            <a:ext cx="9144000" cy="647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299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diction and Recovery, 12 Step, drug treatment…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CEL CANCEL CULTURE PLEDG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leftist actually teach their sheeple that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echanics are clear Want to learn more about the mechanics of recovery_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301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odern Media are all the same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65338" y="0"/>
            <a:ext cx="50117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NATURALIZATION OAT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15950"/>
            <a:ext cx="9144000" cy="56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303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NEW COLOSSU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28700"/>
            <a:ext cx="9144000" cy="47990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Pacification of Humanity Exposing the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01925" y="0"/>
            <a:ext cx="3740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PAT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57238"/>
            <a:ext cx="9144000" cy="53419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problem is not what they figured out but what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0325" y="0"/>
            <a:ext cx="9023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real proble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73125" y="0"/>
            <a:ext cx="7396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pacificationofhumanity_com ideology gone wro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3538" y="0"/>
            <a:ext cx="8416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CEL THE CANCELER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pacificationofhumanity_com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3538" y="0"/>
            <a:ext cx="8416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pacificationofhumanity_com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33588" y="0"/>
            <a:ext cx="5075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pacificationofhumanity_com(3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70050" y="0"/>
            <a:ext cx="58023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RE IS NO REAL JUSTI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n skinned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NK POSITIV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S IS WHAT HAPPEN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4988"/>
            <a:ext cx="9144000" cy="57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 Jefferson The Pacification of Humanit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REE FACE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7400" y="0"/>
            <a:ext cx="5029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T BE DONE THIN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 TO BOYCOT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4988"/>
            <a:ext cx="9144000" cy="57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 TO END TWO PARTY CULT SYSTE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50863"/>
            <a:ext cx="9144000" cy="575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lerance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O SMAR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2925"/>
            <a:ext cx="9144000" cy="57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O!!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0488"/>
            <a:ext cx="9144000" cy="66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XIC MUCH 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xic People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E FAITH FORGE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19113"/>
            <a:ext cx="9144000" cy="58181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e story~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T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E - FOO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7400" y="0"/>
            <a:ext cx="5029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ition should be free if the product is propaganda!!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12913" y="0"/>
            <a:ext cx="5716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LOST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0325"/>
            <a:ext cx="9144000" cy="673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SWAMP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2925"/>
            <a:ext cx="9144000" cy="57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bT0lbf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HAPP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438" y="0"/>
            <a:ext cx="90011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334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T THE VOT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16150" y="0"/>
            <a:ext cx="4711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CTIM PLA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43200" y="0"/>
            <a:ext cx="365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OLATING VALU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3525"/>
            <a:ext cx="9144000" cy="63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OTE NATURAL SELEC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9875"/>
            <a:ext cx="9144000" cy="6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H WAH NEW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1613"/>
            <a:ext cx="9144000" cy="645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INS B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28875" y="0"/>
            <a:ext cx="4286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IT A MINUT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46125"/>
            <a:ext cx="9144000" cy="536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NING SEPARA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N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3513"/>
            <a:ext cx="9144000" cy="653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342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have to stay in fight_ We have to assure that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 NOW LIVE IN A WORL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akness and strength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ll wound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500" y="0"/>
            <a:ext cx="876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 a joke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1138"/>
            <a:ext cx="9144000" cy="64341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347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 I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5000" y="0"/>
            <a:ext cx="533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 they can't tell you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89125" y="0"/>
            <a:ext cx="5364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nge is bett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 YOU KNOW FOR SUR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4150" y="0"/>
            <a:ext cx="8775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EVER IT TAK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61963"/>
            <a:ext cx="9144000" cy="59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N I CAME DOW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27063"/>
            <a:ext cx="9144000" cy="56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N WE GIVE UP ON POLITIC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4988"/>
            <a:ext cx="9144000" cy="57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RE IS HUNTER BID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3525"/>
            <a:ext cx="9144000" cy="63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354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ERES THE LOGI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39738"/>
            <a:ext cx="9144000" cy="59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355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le many conservatives may have been upset b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" y="0"/>
            <a:ext cx="8686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356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le no clinical research has been done on this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49450" y="0"/>
            <a:ext cx="5245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357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E PRIVILEGE AT WOR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3400"/>
            <a:ext cx="91440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358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E RICH M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7400" y="0"/>
            <a:ext cx="5029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359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nge Political correctness gone bad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57250" y="0"/>
            <a:ext cx="7429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's in your wallet 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85900" y="0"/>
            <a:ext cx="6172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360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Y 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361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KE UP!!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362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KER NEWS FLASH REVA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09588"/>
            <a:ext cx="9144000" cy="5837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363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 IT!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47875" y="0"/>
            <a:ext cx="504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364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ARLY MENTAL STATUS EXAM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6088"/>
            <a:ext cx="9144000" cy="59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365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 ARE NO WOK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54038"/>
            <a:ext cx="9144000" cy="57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366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 aren't in control! That is a delusion!!! emmanueljohn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32000" y="0"/>
            <a:ext cx="5080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367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 CA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81088" y="0"/>
            <a:ext cx="6980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368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 GOT 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44725" y="0"/>
            <a:ext cx="46529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369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I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8038" y="0"/>
            <a:ext cx="4987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Emmanuel s. John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 smtClean="0">
                <a:hlinkClick r:id="rId2"/>
              </a:rPr>
              <a:t>1.   https://www.psychologytoday.com/us/therapists/emmanuel-s-john-johnson-city-tn/177792</a:t>
            </a:r>
            <a:endParaRPr lang="en-US" sz="1200" dirty="0" smtClean="0"/>
          </a:p>
          <a:p>
            <a:pPr indent="0">
              <a:buNone/>
            </a:pPr>
            <a:r>
              <a:rPr lang="en-US" sz="1200" dirty="0" smtClean="0"/>
              <a:t>2. </a:t>
            </a:r>
            <a:r>
              <a:rPr lang="en-US" sz="1200" dirty="0" smtClean="0">
                <a:hlinkClick r:id="rId3"/>
              </a:rPr>
              <a:t>https://emmanueljohn.com/</a:t>
            </a:r>
            <a:endParaRPr lang="en-US" sz="1200" dirty="0" smtClean="0"/>
          </a:p>
          <a:p>
            <a:pPr indent="0">
              <a:buNone/>
            </a:pPr>
            <a:r>
              <a:rPr lang="en-US" sz="1200" dirty="0" smtClean="0"/>
              <a:t>3. </a:t>
            </a:r>
            <a:r>
              <a:rPr lang="en-US" sz="1200" dirty="0" smtClean="0">
                <a:hlinkClick r:id="rId4"/>
              </a:rPr>
              <a:t>https://www.disorders.org/therapist/mr-emmanuel-s-john/</a:t>
            </a:r>
            <a:endParaRPr lang="en-US" sz="1200" dirty="0" smtClean="0"/>
          </a:p>
          <a:p>
            <a:pPr indent="0">
              <a:buNone/>
            </a:pPr>
            <a:r>
              <a:rPr lang="en-US" sz="1200" dirty="0" smtClean="0"/>
              <a:t>4.Purchase His Book </a:t>
            </a:r>
            <a:r>
              <a:rPr lang="en-US" sz="1200" b="1" dirty="0" smtClean="0"/>
              <a:t>The PACIFICATON OF HUMANITY -  Exposing the Ideological Contagions</a:t>
            </a:r>
          </a:p>
          <a:p>
            <a:pPr lvl="1" indent="0">
              <a:buNone/>
            </a:pPr>
            <a:r>
              <a:rPr lang="en-US" sz="1000" dirty="0" smtClean="0">
                <a:hlinkClick r:id="rId5"/>
              </a:rPr>
              <a:t>https://www.abebooks.com/servlet/SearchResults?kn=PACIFICATION%20OF%20HUMANITY&amp;sts=t&amp;cm_sp=SearchF-_-topnav-_-Results&amp;ds=20</a:t>
            </a:r>
            <a:endParaRPr lang="en-US" sz="1000" dirty="0" smtClean="0"/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endParaRPr lang="en-US" sz="1200" dirty="0" smtClean="0"/>
          </a:p>
          <a:p>
            <a:pPr>
              <a:buAutoNum type="arabicPeriod" startAt="4"/>
            </a:pPr>
            <a:endParaRPr lang="en-US" sz="1400" dirty="0" smtClean="0"/>
          </a:p>
          <a:p>
            <a:pPr>
              <a:buAutoNum type="arabicParenR"/>
            </a:pPr>
            <a:endParaRPr lang="en-US" sz="1400" dirty="0" smtClean="0"/>
          </a:p>
          <a:p>
            <a:pPr>
              <a:buFont typeface="+mj-lt"/>
              <a:buAutoNum type="arabicParenR"/>
            </a:pPr>
            <a:endParaRPr lang="en-US" sz="1400" dirty="0"/>
          </a:p>
        </p:txBody>
      </p:sp>
      <p:pic>
        <p:nvPicPr>
          <p:cNvPr id="4" name="Picture 3" descr="EMMANUEL-S-JOHN-PHO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" y="3276600"/>
            <a:ext cx="1950720" cy="24384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370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IZENS FIGHT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1475"/>
            <a:ext cx="9144000" cy="611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ander of Cheat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92213" y="0"/>
            <a:ext cx="67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diction and Recovery, 12 Step, drug treatment…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7313"/>
            <a:ext cx="9144000" cy="66817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on Core is a power grab The Pacification of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servative The Pacification of Humanit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28863" y="0"/>
            <a:ext cx="44846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ITICAL THINK IS NO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65325" y="0"/>
            <a:ext cx="52117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LTURAL BULLI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92138"/>
            <a:ext cx="9144000" cy="5673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 IS TOO BROK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57225"/>
            <a:ext cx="9144000" cy="55419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 SWAMP STUPI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46125"/>
            <a:ext cx="9144000" cy="536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R WORL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FECTS OF CHARACT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MS EXPLOIT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MS RULED THE SOUT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2725"/>
            <a:ext cx="9144000" cy="643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diction and Recovery, 12 Step, drug treatment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7313"/>
            <a:ext cx="9144000" cy="66817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E CRYIN OR TRYI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IDE AND CONQU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4988"/>
            <a:ext cx="9144000" cy="57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ISIVENES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34988"/>
            <a:ext cx="9144000" cy="57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 IT!!! NOT LATER!!! NOW!!!! Why because you're…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 UNTO YOU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n't be naive lefties_ This is why Nancy Soros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27300" y="0"/>
            <a:ext cx="40878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n't feed the distraction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n't give up, try try agai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NT WORR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61963"/>
            <a:ext cx="9144000" cy="59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N'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diction, Recovery, AA, NA, Al-anon, Mental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1675" y="0"/>
            <a:ext cx="5200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eam Bi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IONS NOT TRUE VOT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OTIONAL DEPENDEN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LOYEE RETEN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2925"/>
            <a:ext cx="9144000" cy="57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TITLEMENT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ic fail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3538" y="0"/>
            <a:ext cx="8416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IDEMIC OF DISTRAC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11163"/>
            <a:ext cx="9144000" cy="603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TABLISHMENT HATES OUTSIDER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hic The Pacification of Humanit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0500"/>
            <a:ext cx="9144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er notice how the progressive left always tries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70050" y="0"/>
            <a:ext cx="58023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IEN ENTITLEMEN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3263" y="0"/>
            <a:ext cx="51958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er wonder how some people can remain so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89163" y="0"/>
            <a:ext cx="4764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eryone does and everyone suffers for i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3575" y="0"/>
            <a:ext cx="5275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ICT THE U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AND THEM!!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2238" y="0"/>
            <a:ext cx="8899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ect Gra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00125" y="0"/>
            <a:ext cx="7143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LSE NARRATIVE ALERT!!!!!!!! ANOTHER ONE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MILIES OF ILLEGAL ALIENS ALER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4675"/>
            <a:ext cx="9144000" cy="5707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ELING B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85775"/>
            <a:ext cx="9144000" cy="588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HT FOR WHAT IS RIGH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 balan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 ideological systems have holes in their belief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DING GO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lks! Mr President! You can't let this happen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06650" y="0"/>
            <a:ext cx="4330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llower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LS MULTIPL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73100"/>
            <a:ext cx="9144000" cy="55102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EGIVENES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GET FAKE NEW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dom The Pacification of Humanit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70050" y="0"/>
            <a:ext cx="58023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m the book THE PACIFICATION OF HUMANITY More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78088" y="0"/>
            <a:ext cx="4187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ve it a try, what do you have to lose beside some stress and tension_ emmanuejoh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D DOESNT SPEA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AZING FIND!!!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513"/>
            <a:ext cx="9144000" cy="678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d or the media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03188"/>
            <a:ext cx="9144000" cy="66500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D FENCES GOOD NEIGHBOR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46125"/>
            <a:ext cx="9144000" cy="536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SSI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vernment Fail The Pacification of Humanity…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vern-mental thepacificationofhumanity_co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3538" y="0"/>
            <a:ext cx="84169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C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at life less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31813" y="0"/>
            <a:ext cx="8078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ATER THAN YOURSEL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44513"/>
            <a:ext cx="9144000" cy="57673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NDHOG DA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NS MAK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77875"/>
            <a:ext cx="9144000" cy="53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2/6/2023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8D503-D38E-4440-B2AE-69801A5561CD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www.freedomforallseasons1.org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192</TotalTime>
  <Words>1222</Words>
  <Application>Microsoft Office PowerPoint</Application>
  <PresentationFormat>On-screen Show (4:3)</PresentationFormat>
  <Paragraphs>1123</Paragraphs>
  <Slides>370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370</vt:i4>
      </vt:variant>
    </vt:vector>
  </HeadingPairs>
  <TitlesOfParts>
    <vt:vector size="371" baseType="lpstr">
      <vt:lpstr>Trek</vt:lpstr>
      <vt:lpstr>EMMANUEL S. JOHN CAPTIONS – THE PACIFICATION OF HUMANITY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Slide 289</vt:lpstr>
      <vt:lpstr>Slide 290</vt:lpstr>
      <vt:lpstr>Slide 291</vt:lpstr>
      <vt:lpstr>Slide 292</vt:lpstr>
      <vt:lpstr>Slide 293</vt:lpstr>
      <vt:lpstr>Slide 294</vt:lpstr>
      <vt:lpstr>Slide 295</vt:lpstr>
      <vt:lpstr>Slide 296</vt:lpstr>
      <vt:lpstr>Slide 297</vt:lpstr>
      <vt:lpstr>Slide 298</vt:lpstr>
      <vt:lpstr>Slide 299</vt:lpstr>
      <vt:lpstr>Slide 300</vt:lpstr>
      <vt:lpstr>Slide 301</vt:lpstr>
      <vt:lpstr>Slide 302</vt:lpstr>
      <vt:lpstr>Slide 303</vt:lpstr>
      <vt:lpstr>Slide 304</vt:lpstr>
      <vt:lpstr>Slide 305</vt:lpstr>
      <vt:lpstr>Slide 306</vt:lpstr>
      <vt:lpstr>Slide 307</vt:lpstr>
      <vt:lpstr>Slide 308</vt:lpstr>
      <vt:lpstr>Slide 309</vt:lpstr>
      <vt:lpstr>Slide 310</vt:lpstr>
      <vt:lpstr>Slide 311</vt:lpstr>
      <vt:lpstr>Slide 312</vt:lpstr>
      <vt:lpstr>Slide 313</vt:lpstr>
      <vt:lpstr>Slide 314</vt:lpstr>
      <vt:lpstr>Slide 315</vt:lpstr>
      <vt:lpstr>Slide 316</vt:lpstr>
      <vt:lpstr>Slide 317</vt:lpstr>
      <vt:lpstr>Slide 318</vt:lpstr>
      <vt:lpstr>Slide 319</vt:lpstr>
      <vt:lpstr>Slide 320</vt:lpstr>
      <vt:lpstr>Slide 321</vt:lpstr>
      <vt:lpstr>Slide 322</vt:lpstr>
      <vt:lpstr>Slide 323</vt:lpstr>
      <vt:lpstr>Slide 324</vt:lpstr>
      <vt:lpstr>Slide 325</vt:lpstr>
      <vt:lpstr>Slide 326</vt:lpstr>
      <vt:lpstr>Slide 327</vt:lpstr>
      <vt:lpstr>Slide 328</vt:lpstr>
      <vt:lpstr>Slide 329</vt:lpstr>
      <vt:lpstr>Slide 330</vt:lpstr>
      <vt:lpstr>Slide 331</vt:lpstr>
      <vt:lpstr>Slide 332</vt:lpstr>
      <vt:lpstr>Slide 333</vt:lpstr>
      <vt:lpstr>Slide 334</vt:lpstr>
      <vt:lpstr>Slide 335</vt:lpstr>
      <vt:lpstr>Slide 336</vt:lpstr>
      <vt:lpstr>Slide 337</vt:lpstr>
      <vt:lpstr>Slide 338</vt:lpstr>
      <vt:lpstr>Slide 339</vt:lpstr>
      <vt:lpstr>Slide 340</vt:lpstr>
      <vt:lpstr>Slide 341</vt:lpstr>
      <vt:lpstr>Slide 342</vt:lpstr>
      <vt:lpstr>Slide 343</vt:lpstr>
      <vt:lpstr>Slide 344</vt:lpstr>
      <vt:lpstr>Slide 345</vt:lpstr>
      <vt:lpstr>Slide 346</vt:lpstr>
      <vt:lpstr>Slide 347</vt:lpstr>
      <vt:lpstr>Slide 348</vt:lpstr>
      <vt:lpstr>Slide 349</vt:lpstr>
      <vt:lpstr>Slide 350</vt:lpstr>
      <vt:lpstr>Slide 351</vt:lpstr>
      <vt:lpstr>Slide 352</vt:lpstr>
      <vt:lpstr>Slide 353</vt:lpstr>
      <vt:lpstr>Slide 354</vt:lpstr>
      <vt:lpstr>Slide 355</vt:lpstr>
      <vt:lpstr>Slide 356</vt:lpstr>
      <vt:lpstr>Slide 357</vt:lpstr>
      <vt:lpstr>Slide 358</vt:lpstr>
      <vt:lpstr>Slide 359</vt:lpstr>
      <vt:lpstr>Slide 360</vt:lpstr>
      <vt:lpstr>Slide 361</vt:lpstr>
      <vt:lpstr>Slide 362</vt:lpstr>
      <vt:lpstr>Slide 363</vt:lpstr>
      <vt:lpstr>Slide 364</vt:lpstr>
      <vt:lpstr>Slide 365</vt:lpstr>
      <vt:lpstr>Slide 366</vt:lpstr>
      <vt:lpstr>Slide 367</vt:lpstr>
      <vt:lpstr>Slide 368</vt:lpstr>
      <vt:lpstr>Slide 369</vt:lpstr>
      <vt:lpstr>Emmanuel s. John links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Jack</dc:creator>
  <cp:lastModifiedBy>Jack</cp:lastModifiedBy>
  <cp:revision>18</cp:revision>
  <dcterms:created xsi:type="dcterms:W3CDTF">2023-01-31T23:36:23Z</dcterms:created>
  <dcterms:modified xsi:type="dcterms:W3CDTF">2023-02-06T22:43:33Z</dcterms:modified>
</cp:coreProperties>
</file>